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A4BF56-65B0-4491-846D-733AED630849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77039-633D-436B-9265-67F72DDE7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077039-633D-436B-9265-67F72DDE75D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3C562-3E5E-4ECD-B5F9-E4F5B01814B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1D78F-46F5-4C72-9B99-C99DD2FC9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Russia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867400"/>
            <a:ext cx="6400800" cy="457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Bernard MT Condensed" pitchFamily="18" charset="0"/>
              </a:rPr>
              <a:t>By: Isabella Falcione</a:t>
            </a:r>
            <a:endParaRPr lang="en-US" dirty="0">
              <a:solidFill>
                <a:schemeClr val="tx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2362200"/>
            <a:ext cx="5257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  <a:latin typeface="Bernard MT Condensed" pitchFamily="18" charset="0"/>
              </a:rPr>
              <a:t>Thank Your For Watching!</a:t>
            </a:r>
            <a:endParaRPr lang="en-US" sz="6600" dirty="0">
              <a:solidFill>
                <a:srgbClr val="FFFF00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3000">
              <a:schemeClr val="accent2">
                <a:lumMod val="60000"/>
                <a:lumOff val="40000"/>
              </a:schemeClr>
            </a:gs>
            <a:gs pos="83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  <a:alpha val="99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Classic Cuisine 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4" name="Content Placeholder 3" descr="beef stroganoff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2819400"/>
            <a:ext cx="2143125" cy="2143125"/>
          </a:xfrm>
        </p:spPr>
      </p:pic>
      <p:sp>
        <p:nvSpPr>
          <p:cNvPr id="5" name="TextBox 4"/>
          <p:cNvSpPr txBox="1"/>
          <p:nvPr/>
        </p:nvSpPr>
        <p:spPr>
          <a:xfrm>
            <a:off x="1295400" y="16764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Bernard MT Condensed" pitchFamily="18" charset="0"/>
              </a:rPr>
              <a:t>Some Basic Russian foods consist of </a:t>
            </a:r>
          </a:p>
          <a:p>
            <a:pPr algn="ctr"/>
            <a:r>
              <a:rPr lang="en-US" sz="2400" dirty="0" smtClean="0">
                <a:latin typeface="Bernard MT Condensed" pitchFamily="18" charset="0"/>
              </a:rPr>
              <a:t>beef </a:t>
            </a:r>
            <a:r>
              <a:rPr lang="en-US" sz="2400" dirty="0">
                <a:latin typeface="Bernard MT Condensed" pitchFamily="18" charset="0"/>
              </a:rPr>
              <a:t>s</a:t>
            </a:r>
            <a:r>
              <a:rPr lang="en-US" sz="2400" dirty="0" smtClean="0">
                <a:latin typeface="Bernard MT Condensed" pitchFamily="18" charset="0"/>
              </a:rPr>
              <a:t>troganoff,  </a:t>
            </a:r>
            <a:r>
              <a:rPr lang="en-US" sz="2400" dirty="0">
                <a:latin typeface="Bernard MT Condensed" pitchFamily="18" charset="0"/>
              </a:rPr>
              <a:t>b</a:t>
            </a:r>
            <a:r>
              <a:rPr lang="en-US" sz="2400" dirty="0" smtClean="0">
                <a:latin typeface="Bernard MT Condensed" pitchFamily="18" charset="0"/>
              </a:rPr>
              <a:t>eet salads, and </a:t>
            </a:r>
            <a:r>
              <a:rPr lang="en-US" sz="2400" dirty="0">
                <a:latin typeface="Bernard MT Condensed" pitchFamily="18" charset="0"/>
              </a:rPr>
              <a:t>b</a:t>
            </a:r>
            <a:r>
              <a:rPr lang="en-US" sz="2400" dirty="0" smtClean="0">
                <a:latin typeface="Bernard MT Condensed" pitchFamily="18" charset="0"/>
              </a:rPr>
              <a:t>eef </a:t>
            </a:r>
            <a:r>
              <a:rPr lang="en-US" sz="2400" dirty="0">
                <a:latin typeface="Bernard MT Condensed" pitchFamily="18" charset="0"/>
              </a:rPr>
              <a:t>d</a:t>
            </a:r>
            <a:r>
              <a:rPr lang="en-US" sz="2400" dirty="0" smtClean="0">
                <a:latin typeface="Bernard MT Condensed" pitchFamily="18" charset="0"/>
              </a:rPr>
              <a:t>umplings</a:t>
            </a:r>
            <a:endParaRPr lang="en-US" sz="2400" dirty="0">
              <a:latin typeface="Bernard MT Condensed" pitchFamily="18" charset="0"/>
            </a:endParaRPr>
          </a:p>
        </p:txBody>
      </p:sp>
      <p:pic>
        <p:nvPicPr>
          <p:cNvPr id="6" name="Picture 5" descr="russian beat sala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3657600"/>
            <a:ext cx="2645004" cy="1981200"/>
          </a:xfrm>
          <a:prstGeom prst="rect">
            <a:avLst/>
          </a:prstGeom>
        </p:spPr>
      </p:pic>
      <p:pic>
        <p:nvPicPr>
          <p:cNvPr id="8" name="Picture 7" descr="dumplings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2819400"/>
            <a:ext cx="2722098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Clothing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4" name="Content Placeholder 3" descr="mink hat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63347">
            <a:off x="5780618" y="1297928"/>
            <a:ext cx="2133232" cy="2847975"/>
          </a:xfrm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Picture 4" descr="long coats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25000">
            <a:off x="1475484" y="2490746"/>
            <a:ext cx="2057400" cy="2757340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34000" y="42672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The hat shown above are very popular during the Russian winter season. The hats are made out of mink.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011959">
            <a:off x="838200" y="1752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Long fur coats are very popular in Russia.</a:t>
            </a:r>
            <a:endParaRPr lang="en-US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5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rnard MT Condensed" pitchFamily="18" charset="0"/>
              </a:rPr>
              <a:t>Desserts</a:t>
            </a:r>
            <a:br>
              <a:rPr lang="en-US" dirty="0" smtClean="0">
                <a:latin typeface="Bernard MT Condensed" pitchFamily="18" charset="0"/>
              </a:rPr>
            </a:br>
            <a:r>
              <a:rPr lang="en-US" sz="2200" dirty="0" smtClean="0">
                <a:latin typeface="Bernard MT Condensed" pitchFamily="18" charset="0"/>
              </a:rPr>
              <a:t>These are some classic Russian Desserts:</a:t>
            </a:r>
            <a:endParaRPr lang="en-US" sz="2200" dirty="0">
              <a:latin typeface="Bernard MT Condensed" pitchFamily="18" charset="0"/>
            </a:endParaRPr>
          </a:p>
        </p:txBody>
      </p:sp>
      <p:pic>
        <p:nvPicPr>
          <p:cNvPr id="4" name="Content Placeholder 3" descr="russian apple cake 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4257069"/>
            <a:ext cx="2286000" cy="1982082"/>
          </a:xfrm>
        </p:spPr>
      </p:pic>
      <p:pic>
        <p:nvPicPr>
          <p:cNvPr id="6" name="Picture 5" descr="tea cookies 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524000"/>
            <a:ext cx="2209800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4572000"/>
            <a:ext cx="2362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Russian Tea Cookies are a popular dessert made of butter, walnuts, flour, sugar and vanilla.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>
            <a:off x="990600" y="3962400"/>
            <a:ext cx="3810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Nectarine &amp; strawberry pots&#10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1524000"/>
            <a:ext cx="2590800" cy="23552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276600" y="16002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Russian Apple Cake is a sweet dessert that is made of  eggs, flour, sugar, vanilla, apples, and baking powder.</a:t>
            </a:r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4114800" y="3429000"/>
            <a:ext cx="3810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172200" y="4724400"/>
            <a:ext cx="2667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Nectarine and strawberry pots are a popular dessert that is mainly made of  nectarines, strawberries, vanilla, and mascarpone cheese. </a:t>
            </a:r>
            <a:endParaRPr lang="en-US" dirty="0"/>
          </a:p>
        </p:txBody>
      </p:sp>
      <p:sp>
        <p:nvSpPr>
          <p:cNvPr id="15" name="Up Arrow 14"/>
          <p:cNvSpPr/>
          <p:nvPr/>
        </p:nvSpPr>
        <p:spPr>
          <a:xfrm>
            <a:off x="7239000" y="3962400"/>
            <a:ext cx="3810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Popular Sports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4" name="Content Placeholder 3" descr="ice skaters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29000" y="1981200"/>
            <a:ext cx="2272253" cy="1695450"/>
          </a:xfrm>
          <a:ln w="31750">
            <a:solidFill>
              <a:srgbClr val="0070C0"/>
            </a:solidFill>
          </a:ln>
        </p:spPr>
      </p:pic>
      <p:pic>
        <p:nvPicPr>
          <p:cNvPr id="2052" name="Picture 4" descr="http://t3.gstatic.com/images?q=tbn:ANd9GcT0_UrXmx6Rt8F34EbXpmKYIE7qSOps1uoEBtXlubUzNWOAKpH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828800"/>
            <a:ext cx="1876425" cy="24384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</p:pic>
      <p:sp>
        <p:nvSpPr>
          <p:cNvPr id="2054" name="AutoShape 6" descr="data:image/jpeg;base64,/9j/4AAQSkZJRgABAQAAAQABAAD/2wCEAAkGBhQSEBUUEhQUFBUUFBQXFRYVFBQVFRUUFBQVFBUWFRQXHCYeGBkkHBUVHy8gIycpLCwsFR4xNTAqNSYrLCkBCQoKDgwOGg8PGikkHiQqKiwsLC0pKSkpLyksKSkqLCksLC0sKSwpLCwsKSwsLCkqKSwpLCkpLCwpLCwpLCwsKf/AABEIALkBEQMBIgACEQEDEQH/xAAcAAAABwEBAAAAAAAAAAAAAAAAAQIDBAUGBwj/xABCEAACAQIEAwYDBAgEBQUAAAABAgMAEQQSITEFBkETIjJRYXGBkaEHI0JiFFJykrHB0fAzgrLhJENzdPEVNUSTs//EABoBAAIDAQEAAAAAAAAAAAAAAAECAAMEBQb/xAAuEQACAgEDAwIEBgMBAAAAAAAAAQIDERIhMQRBUQUiE2Fx8BQjgZGhwTOx0eH/2gAMAwEAAhEDEQA/ANBhoLVL7OlxQ0+I6oIQGhoxFUtkpGWkY6ZEeCnIYqkdnR5aUbIAtOJSKMU6FY/noGSmgaUBTMAeaiNHloZarYwihS8lArTIViBShQy0dqsFDBo6AWjtUIGDSgaICjtUIC9C9C1DLUIJJoiaUUpjF4lYkLubKP7sPM0G8BSbeEKeQKCWIAAuSTYAeZNV78xQjZi3qqkj5msVzFzW011HdjGyjc+ref8ACkcOxWaNSb3t1N9iRWadz7HZr9MxDVa9/BthzHF5sP8AL/SpMPEY38LqfS9j8jWKNBKRXyXIZen1te1tG6JpBNZeDj5ht2hLJ5HceoJ39r1p4mDKGU3DAEHzB1FXxmprY5d/Type/Ak02akGOkmOmKCOaFP9nRdnRyHIxQp7sqFTJMksCjJpNJJpgAek2o6FVsYFJpdqGWlyMIowKXajy0UwMSBTiCgBTqLTgCyUYjp5VpYSlDkj9nRGOpWWiK1AMi9nQEdSMtDLTpijQjpXZ04FpWWpkg0I6GSngtHlo5IM5KGSnctC1AAwwtWX5iwpnw80mpKIGjQBjlUkNmIXeRlBax0VLE+IVf8AFMUiGJHtaaVUN9su7X9Laf5qQ6swdZiUjkEnadmTnyMw+7U23y2zG1yZUVd1sst9jVS3W1M4hJNetDwKT7ka7Ftvc1TcY4a0EzRujRkG4V7Zgjape2l7WqTw+ZhGLeZ/iaySWx6iySlBNF8z+tCKTWmOG4Cee+Rbqvic6Kvu3n6C59KsIeAt3bOWzglMsGIYMBuVPZjMPUCk0sy/FinhsaniDLqbfw+IOlWvJGIK5sO2uXvR21GTr7edvQ1BbANlLKVkAvm7Mklbb5o2AYW9rVC4XijDionXS5y36d7Q38tCaMG4yFnBXVyj95OjGOiKVJZKQVrczzJHyURSpBSklaARjLQp/LQoEGCaImm+0odpTsAujFN56MNVTZYkOijtSVNLBpCwAFHajFHToRgUU+gppKfWn7FY4gpwCm1py9AYBpNqVSWawudhUAFTckqr4iB7kCsnx/nxVJTD2Y9ZD4R+yOvvtVBg43d+1lcsx13udfPy9qqlalwdKn06co6pvC/k3s3H4l2Jb9kfzNQcRzSfwIB+0b/QVn3xA8wPfT603nql2yZsr6GqPO5cNzRN+T93/elxc2SjxKh+BH86zkeOUkg6MDYg/O48xbWkTcRCHzFr/EakfLWl1y8l76alrGlG6wfM8b6OCh9dV+Yq2jYMLqQQeoNxXNzi1Gt/I+4J3qdhsa0feRittdDpp5jrVkb2uTFb6fGX+N4KDmvm1pZ1ZQF7B2CfiuVYEMQfOw0raT8Zw4gHEGLsqoURmJVpGJGYIuwZpAwBtdQJG/VtyHGTGWRyo72ZjlA1YEkgqB1A6eQqNNxSR4kiaRjHHmKJe6qWN2IHmTWy6Hw5ZXD3Q1NKvhGHEo7S/v8AclcV4w+JneaQ3Zzc22AGiqo6AAAD2qXg57IB6fx1qiElulPLjiBaw0rHLc67q9qijrnJzEYxZAc2GELqMpzBAVBKyIO8rFgbkjU63OlO4jjsDcQwWJ7dY0UZHgk7hw9kcaCwGUm2vt0OnJ4ONuhBUC42JBuPYgirVOfsVa3aMfd3I+RJplPCwYJdDNyyvGPvk6Ry/joeyaFZVMuNnxJjKOCYsmYwsbaqSQCP2qxHFJz925AUvqQBYZlcoWA6A2+eao8fPUp3CK36yxw5vmYyajvjmmfO7FmJFyzEnT1NJOSaRdR0lkJttHaug9QDp6gGk2qPwlr4eI66xpv7CpJrWnk8vNYk18xBpNqWaRRyIC1ChmoUAlOHpQamA1KDVGw4HwaWtMinkFUyZdFD60sU2lOClQ+AxR3pIoE1YipjiNToeowNOK1OVklTTgNR1NLDVCDxa1c15u5tMzGOM2iGhI/5hHU/l9K0vO/FDFhSAbGQ5f8ALu300+Ncudup/s1TZLsdv03p1L8yX6C1N2AO3X+laTCS6VmMKO9Wiw2grMzqWyy8C8WudSPPzFx8R1FUOG4s2Hk7OW+Q6am5jJ8LK34oz67fCrtn1qDxzArJETa5A2G5HUj1/jbztRi/Ir3RX8yY0kpIuhGhI9NvoW/eqpXi5Y2J3H8Lj+BpIxZyGNtb+E+ZGxHv/OlDlPFggnDyC+wNgxB8kJzfTpVsYbbiylGII+ONktfYW+orQ4jjtsMxvqwIX46E/WsriuX8REuaSCVB5tG4G/na1A3ZkXcBdvVr0XBAjNNrBfchceGExwlJVSY3QM98is2Ugvl1C92xI2zX1tWs5p+yIyk4jhrRssnf7EuLd7U9jL4WXewNvfpXMYsM0kixpqzkAV1jlKM4CMxM8jROQXyswKNp347Hu6+W/W9Wa0liRk6zNVmut4l3+ZzHE8v4uNykmGmRh0MbfRrWI9QacTljFnaFz+7/AFrrfG/tCeK2Ru0QA+NEtJc6ErbTTT18qo2+0rD6NNgioOnaYd8p/cPdPzrox9Nvsr+LWlj5tIV9VfGOqSOfPy7ixvBJ+5f+FMHhc43hl/8Arf8ApXY+G8UwmLH/AA2JXNt2c47J/YN4W+FTJOEzqbGGQ+qjMPmpIrktyW2kK66a5OH9hIu8bj3Vh/Kp/DMWM4DC2vyrtacPlVczoIx+tNIsaj3uSfpRDlyCcAyyQPlZWHZqXYFSG0k+HxBoqLktTi8eS6PqbWzWR/go/wCFiP5cvxQ5T/KpRNO4jKLIgKqo0BFtWOZjb3NME1oPOzeqTYRNIJpRNIJqCgoUWahUIUgpxRTarT6LUYRSCn1FIUU8q1RI0RHEFLtRKKctQQWItSSKcIpJFWookIFOLSQKWBTiC1NLWorY1B+Jd7AA3JPkAKj4jjHdkSAF5lX8OojOW4zfEge9DUh1XJ9jE/aPxK8wUNmVQtrbAkXOvXprWSRi8iqPT5t/Suo8z8oDEYP7pSGjUGMtYEZUUFCOuYg69DauV8OuO0J0Kqb3uCD4Pndqommt2ei6K6LrxHsSMFa+m19Par1JrCs/hXtvf4b/AC61K/8AUQbi/eG3kw8xVGC6XJPkxdqivxC3WqnEYs9N/wC9PaopxBPx29KOkZbieIOL93TXMvob6gfMGtDx+Y42E46adVOdIYYCviyRoZWDX0OYsdRb12rMvCWrecq8m4qdMMrZP0EypiHBtnZ1JQx23tdL9B3uu1aqt1gwddL4ema7MtsZzRicDwzAxQRoZJ7R5pfAhNiobUC7ZxudADVDz/HbiK3jWJjhYmdVy2EhzZvDoddL+lXXP/H5JTisAmEOIPdIKB80bXusioFOYC4FxbxWrJc7NOksH6TftzgoBJfe4Ljvfmta/rerJL2mPom/xOX33E8j4fNiyx/BGxHuSF/gTXQZIswrA8iTWxDj9aM2+DKf5muiQisNnJq6z/MzN4/gpB7u3kf70rLcahKXUKwvuCSFPqF/nXUnguKqOKcNUrZlBG+uv/iul6b19fTWfnw1x8Z/rgq+JLS0mc45b4JPiJezhW3V3Oyr1a5Nrf3pXVcFjQmFOGw8koKxuyyagOUs72bNm1GYjQbVlMPElzk9jqdvI66jTr5VsOE4deyzE+m9rAqQfoa6XV+swstiunrUIJ5xhZf1MUaG95NtmP4FwWbEkiaQuFe95AXbQ/hLG966HLiEwkCoPEQQo3tYWLH11+dM8OwSIpZWCxi7M2YAAbtdh0rCcd5qE+IJTSNRljH5R+I+pNzVPq/qq6xaK1iP7G7p6dTx2RucHzDfSX94fzFWyuCLggjzFc0w3FdV+INX/D+LGM3HeB3W9r/71xYXNbSD1HQp7w5NW1NmmeH8TSdM0Z2NmB8SsNwRT5Fak8nIlFxeHyJoUKFQUqVFPxim1FPoKDCLVaeUUhRTq1W0XRY4gpVEtKFRIjYmgRS7VQ8ycyDDjKush+S+ppspLcWMJTlpiTuIcUjhF3PsOp+FY7i3OMrX7PLk6gGzfGs9i+LO7lmOY+vlVbNMpN1upvqOlZ5WNnWp6SMN3uze8p8XeWRYYI41KqxMzDM0YPic30J1sL1c8JRYZJ3YE9ri+yBF79xA4Jt5m/xpPKsEeD4YcQSGMimR81xYWsqDz/qaZEkq8OaeUBZhIMSAvU5lZQR5ZSBp0q2KwjHbJSk9PHBXw/aJKs3Z4lMqKWykJaRVNyuYN4hYjy0qg51hCTEgoxmjiftIwQrggE+h7yXvvqb7Vr+dsCmLwa4mG5ZBmGUXujZc4PW67/vVhObkRHiWN8ymGJlH6naKXZR5jMSfjSzzwX9Np1KS28lMkmhG4PzHkVPQ1FkJ6+ejevr5H+NOFiCAQddhY3PsOtB5B1t8dP40qTXY6WqL7jaPmax3/iPSpAw2VWPkCw+G/wDfrTSxbaG3S249QatW1VQRc65raXHl6X+mtQZ7CJsMAoHU2+Z2qt4jxWfPGglkAjBEYViuQFr921ra1PwytJJmJBVSTcfjc6d38o2Hxp4cCZmae33cRRCfzvmI+Fl+opo7MRpPeXk2/wBnXLcpP6W2KmJYsCoN72NjmMga99NgKsftI5JXExPiEDHEJGLd42ZU1K5dr2zWt1rScl9kcDF2OwWzaEfebvvvqTtV12daEtjiTulG5yXZnl/h+PaGRJF3Q39xsQfcXrs2GcMgYbEXHsayX2jfZtJC74jDLmhYl3VfFETqxy9UvrcbX10F6veATtkUHYqvwNtRWa2OEjodTbG1RnEs3lttVVxSdsp00qznmVblrAKLm9YjiXGnkl8TFMwOU2tYHyqjBXTU7H8jbcucHsgk7gdh3VPQfHqaz/2ktN2AMiEGNr5gNCjaHUeRtv51oF4bIbOCD6XsRRNxjIeymHTQPbVfQ/iFW8CV2uE9aKXk/mctgkjVVGS6kaa26keZqzeSKUffQRt08IzfBhqKgcS4SpAMLmMDYIQBbytVjy3y+5ieWSUskYZmHichVzEBT1NqGHJ7AssWpy4KocsYd2tC8kbE6K3fW/0I+ZpjFYGSDuyDfVSDdWAO4NWXL+O/SoZ8RJhWw0KRNJDIrllkyEqUJI8V7bW9qz/EOPtOoPhCAgC9zdityT8PTapOtx55NXS3Tu+hacHxoixKybLJZJR010V/gd63rR1yNMdewrq/C588EbHdkUn3tarKZdjP6jVhqYvs6FPWoVoOSUSin0ptRTyCoQcUUtRSVpxaVoZMWopYFEooSyhFLMbAC5NDAc5IPHOLrhoWkY627o8z0rkM/FmaRnbvZvEPP29quebeZzPNYLeJQRbqQd2HrWSnkykEeE7HofT0NUzep7HX6Wr4ccvlkmcfiQ5lPzHoRUUy3NNl+qm3mKTnvS6TVk6bzdiSnBsNE6qGLqpsQdEUsp02JBXSpPCeM/pPDHTKTMI+wAFizWC2IF76jLf9k1C5X4X/AOoxwmR07LDXVogpu7Eas5vqSLa+lb7hPAoMMCIY1S+5G5+J1q5Rb3ORZOMVp75yVnI/BZoIMs5trdVBvlB1II21Jb509xLE4fCJGuFESZ8QsEsy5GaAkdS1+8NgDoPI2tV6WIFxv09+n1qs4Vw6JIzHihA8zqkrYdcjuzRLcMQbGRrgW0CiwA6k6qYozatUsv8AYoZ+C4rENLC8jHEYOZZcJiZAQHR7ExuyrbYfTyFbLCYV3itjFgLEm6qC6BegvIO8d9bCqLD87GQqkqzYUz5o4QcPLdHOisZWIViLg2C2F96g4DhOOikWJMuIjYsmIkmhaJmjJIY9s8hZzYm1lttWjGR3FvZ4QXGuD8JeKSRVUFELk4YdmxUHLmVbBHW+7WIHU1z/AI5y46W0bJdswOVWDBiuViGK30v3SbggjQ10zhvI7wMo7SKWNbqpmjlaVIW0aJbSBACtxcL12qFx/l+OJcMZD2kaTRrMxHeEXhUtrtYIpPXL61nugtOVyauntUJaU8ozPK/JM2JIP+HEP+YRa/T7teumg6V1Pg3AYYIOzjQZG1OazZ9ALtfe9qbxkpZMsIV1YLlyuBHk0Dagi53G/UetCHHuGCtHIpJAGUsw+TCxGh2OwHnVMUkV33WXfJeC2SEKoCgADYAAAewFJC0IMQT4ha4LC4toDrmB8J2pnhnEUxEYkiN1a/uCDYg+tW5Rjw+SQ0QIsRcHQjzB3FZnj3LypL28bqiBLyxsDlyoPGlvC1rC1rHTapPMPMTQyCGJQXIXvHUAtoAB5+/nT+P4c8mFkiYlmaJ/IFny5UJ/zXb5eVVOUZtxXY1KqVajOWyf+vJyDmfmftnsgyoNh1P5m9azxl1vTOPlysQd/Lr8fKoLYkt6VkjW2ekrrSSUTq2CxbmJJDc90Hum5/dqWvFYcQMjdnJr4XAJB9jqDVVydKZMMtiSU0I9OlXkvDyw7yBv2lBoNnGtr0TcSvn4TGB92zxHyuXT91jcfA1c8N4k+Gidkj7YhdYwbGTzC6HWxNhb0qJguFjML5grXspJIuLeEnUe1OcQ4tFh+0kWRM8YARLhvvQNAVBv1HypovDyVOOtYRjzi58Nwv8ARJUMbTTtKI20aODukAg6jM4JAPRfWqXCYY5Wv0A+ZI/3qVxHiUmIlaWU5nc6n6AAdABpS0Glvn70Jy1SydTp6vgVqPfuM8OwhZvjXZMDhskSL+qoHyFY3lDgmZwzDurr7noK3RNXVLuc31C7XJRXYTloUd6FXHMKJRTiikgU4tQUWKdUUhacWgEcFc+565kzP2Km0Y0ZhsW8vYVpebeODDYc2Nnfup8dz8K5T+jFwSHDX8Qtf5iq5vsbulqz72RZ8QWfK3cfYE+F7ba9DSWgbKTl1/5ief5lqS3DmUWdQ6dNbj4HdT9KWJsgtfMo0BPiX8rf1pdux09+5Syw2F11U7Hy9DSVkqZiJLMSBvv5H3FR2sfQ/Q0B2aTkTmf9ExHeP3Ullf08m+FdxilBAINwQCCNiK8yk2rov2d8+CO2HxDdzaNz+D8rfl9elWReNjB1VGr3x5OtBwNSM1tbDcnoB6k2FZfhPDpIZRLxB8NE6SSMJHkRnZXe5EakALcWUu2ZrAKAtSeb8fJHg2MDZWcqucfhRr5iCNtBa/rWP5R4Dh3dmnPayAfdxFyvavqbF/4AnUmn/EKD092UU9O5Vufb+Texc0cNjkLLIrSG93CSytrqQHsSB6A2p2T7QMHY/fZT+eKVRf17tO8P4ZEA2RBHHMoDQshiZWVbHIbX2AuNRcXvWM+1bC5JIZFPddWFgfxBszNpoc2ff0o2XThHUNR09d1qrbaJfHpGx3ZtDisHKYpMww4Fu0BGU5hK9mYDVQVAv1qXwnDTYdA6wTzHJ2UqzLEJGiRiyFcrNt2hUDXMF9NcBwDl2PGX7SR0btERCqg5mdXbfe4CE+VXeExGMWKTDGVmMMqGKe7ABQzxm8m+S+mugItUXUOcN0X2dOoS0J8eVgsOCc4/o0zxJGywnN2cUrKhjdjmOZ2HdXxaa9K2GEx2JkXNHHhGH5MQ5+ZVLVncAnE5FImEBswX/iI1YkEXzKyizD+NOcD4JHA0zRTq0yDVzZY0vq5SLXNlF9Tp0AqtNrkFkIPLWM/q1+vGBfGJsdMzYcdjCCpMnZvmOT87na+1tL3qXwfBfoscUaSWL94oras+hOo8KjL3mubgEAVD5k47Lh8Qz9mDFJ2aEuqnP2YDNYHr3jra3yqpi5qQ4mbE2ZHCWhTVlLEZe+fK3TQa+lUSuUZYb3z/AAXxplKtYSxjO3nw/wBy341BECsz4jKz5ZFfKS0hJGqJ+FFFrdb1qZ42li0LarewIVmuuxPTU9KwmCxkmMaOPsUKxnMyp3RqerG+Vb7gb1uu2kZFYCzdsoUbHs7hXzDppmax2061ZTKL1OPDM/UwnHRGT3X028HA+cOWTh8SwCsqP3gGGqk6spPWx2PUEUzwjlqSZ1RFuXNhqBf2JrtPMUU6Z2OHhlhvcE/ePEv4mEbWB87DQVacLd5RHIsUaxNHmUK3fVjovSwGW+2xJp1F5xk3L1FwrTUVnzkruS+S1waA5szkHPoCvoFuLgA3162p37Qcf2WEspyu7qFsbEZTmJHyt8at8bjzEY1CZmkv1IRQo6tY+gAtrWY4jgnxMxLENa65gD2cSndY82ryHqxsB/B5YSwjlwnKy34tj+ZhZ+JTsbmWQsy5dCQcvkLbfCq3E8LZT3hXU+G8rxxOZCAWvoN1QdAL7n1qcnB4QxYRJdjcnKDr8dqo+E2bJdfXF4ijjsHDGJvY+lafgvJ8jkFxkXzI1+AronZDoB8hRGmVPkz2dfKS9qwRcLhFjQKosB9fU04acNINXcHObb3YmhQvQqC5Ki1LUUAKUKhAxTgpotYXOgFYPmznXNeKEnJszDdvQelBvBZVVKx4RC554qs+IAUgpGMu+5vrVRE6jVRb+9qqppwTcX+ItT0U+lZ+XuduEFCOEWb4qwqkx8/Ub9fUeRp6bEVV4iW9FIeO41+lEeo8vKldoDqp/wAp/vSmCaSFq3CGY+uKF7Hun12p9Lf+NqjCK411/vpRLmTbVfrQaTE3R0jlHjE0+FnwxYvkRGiGpY98AoLbjUW8qmR8An7aKJ0aMysApYaeZII8hrb0qq+yXFqMTK9wAsLMfZWBNh1Nr1t+MzSNE3ayshGIEsBA+9EZicqqKv4jqLdACSdKotpUll8iV3yrm4xxhjn6DFh8MzzGZyZCBKFdXZNljVpNUBF8xtY30JprH8LTEpEZEJLQHsUzskGHsQEjdV75vuXOhK200pjl3g0uJi7TEySdgt2F2PfY7kFtLb3b67kaTHcXjhPfdY1ZFRXW0s6MAHa7a3SxA92+NSvDWZLCFsbhLTF5ll5x/pf2ZTl/hT4MM7WeIMkiNYowlZXTLka+mQk3vtY63qTg+aTDYWWyqqC2hADBiT+sTrv50XN/H4Th4Uw7FlLSOxa+csO7dr631P0rHCVnNgCSdgAT9BWa62UZKMHsbKa4WQc7Vu/6NXx3nOTESERAqrd1QLl2G1vMX8lt8anYeaaLCqGwLl0IOZcoD5blTKq95gDY28wKlcoctmCMySC0zg20uY1tsB+t5/AUxw2ZRFLIJcTICWEha4MWVu7IL27+l8oN9dtK0RhJe6b3f0MU7YP8uuOya87v78ma41BOViknkLmUOVQk5kF9bqdgb/T0qPDh7kBQWJAG2uY9ABe9SeJ4wzSlySdlBIAYqugvbS/X41seRlhNrQt2yjV/EoH61ybKT7VjjFW2YT/c6Mpy6enU1v4XCE8G4GFiysGSVCXlaLWTIRdY89wEJHTXz0qFzDx5pMNGIFlhi1Dgqwv1FpdiNzvcmtseCRdi8JLZZCS5Ld8km5N6jcQ4DHMqrM+YKLCwAYD4afSuoqnGOEcT8TGU9U99/v77Gcw+GidB+jY+RGKkMk7XBuLEWO3wvTvBMBPB3I8ZEV/VVTLb2FtPnV3guDwQMWiUglbakEfUEi9PhQNgAPIAAfSmUe4k+oW6W6+aX/BsRMR95K8vmNI0+Kpv8TTgHwA2A0AHoBtQoxTGNybDoUKFQARFJNKNJNQggikEUs0k1CCbUdChUFKkUGcAXJsBqSfKm2kABJNgNydhXPec+amlvFDfsh4mH4z5A+VBvBdXU7HhB82c4GYmKE2jGhbq/wDtWWcG3T40lKXKLr61TzydaEY1rESNIabM1XXAuVnxKtIzLDAnjlfwj0UfiNKxGC4ZfIMTiL7doYlMd/PL4rVNJHas4M1JPUd2q047wF8My5irxuM0cqapIvmD0PmDVPI9OkXRkmsoGbr8/wCtJZ6QDSTrT4A5EqJ9bGpANRhFceopaP0O9I0HJpOT5BGcQw0zQiNiOgkkUMQOpsDXQ8TMkSiZgXhKKmVpfvwkmUGQpuXcLtcZQfU1z7kXBibFCJjowBP5grAkfLNWx5g5dneQjNFYXyKZFV5SzNIzBTv3nIG2iiqpat2kVPRrSbwK4xz8WQQYVezgCZLMAWZbWsb3yi3x9az2FV5pERT3nYKL+ZNtfQUnHcIkgZVkFmZQ1r3sCSLG3XSrHlQBcZCW27QD53A+pFYpNymlM2QUa626/r9REfLeJJ1hkAvYkqQBc2v7VqOEcvwRu2WXtJomXLaUQgggBgSb7HNe2vSp3F8e4nlLySxwwlAoiAUySMobLnPUb9dOlWON4ZFO6ZozY5H7VUusoKm6F0F1N7anetEaopvTz8/vYxzunJLXsn4+9/oizwcbMEYMrLY5ip3LEElLdBa3naspzoEV0iFyyC7MSbXYk6LtmN7ljrtVzw4nDO+VEVbk9jDeaVjlAGZvwLcE6+dYbmHmJEkeXEeMm4iU95jsFv8AhUAC7Hy0uae+TnFQS3YOkrUbXY3shaoqAPM3Zxk+IqTe24QDxH+zatnyZzCk2ZMNHlhQaux+8dz1YVybG8dkxIWSQ62yqovlRRsqjoB9a6l9nHDxHhAxFmk73rlPho0VKt7ci9bc7Ie79EaxqQaMmkk1rOOEaKgTSb0AB0KTeheoAVQor0M1QId6STQvSSagQGkk0CaSagoV6OivQqEOTfaHzXYHDRHU/wCIR/p/rWAw+NdDdTp1B1B+FMSTFiSdSTcn1NAVW9z0tVMa4aC6w+LSTbuN5HY+xrR8rctHEyEyHJDF3pX2sBrYHzrDQQl3VV1ZmAUepNhXQOduKHCQQcOiObuAzZQczO2wPU3Nzb2qJGa9OLUY9/4LTmng+JxeHjOERRhVH3cSnKxAJAcqdCTvv1rl/EcJJE2WVHRvJlIP13rq3KXHOJZUjkwoMSgAMSIWCgWGh3+Va3ieHikQidUZTpZwCLnTc7Gn053MMb3U9LWUcd5Vn/ScNiME+tkaaAn8MieID0IrGM1dmPK2EweJSSLMruJAq5rqFEbFyAem1cZc6n3NFI01WKTeOBN6VELkUaQk07hF1qPgtHJHtSswb3FLaEE2FFOAg1pB9SLvkrFCPHQkmwLZb3t4wVGvTUiuz4+K5tLEJoT1sM0fuDuvqNR615tbFEnSuw8A51ixUayNEDOiqJLyNkLqLBxHtY2v73qTfw45ZnnF2zWkvuY8KkrlEjDv2RY5VOdAFvGc17Zb6ZbdSaq4+X+wWGZ17cSAXj7yZWYBkF11OlS+DYgtOzvOImfclQQw/V10FrC16vsXjHCSvGwN2Vu1NliijjFgc76Mx6kDS9ZPbZmfctWqnFfb77/8KHinGe0iMTwBHVjlN2GQEgnunUsbak+dIw/EB2CxSssMSFmaQAliddDqB6a22FZrmXnvDKLQZ55ybyTMbRE9co8TD4D3rEcV5inxNhNIWVfCg7qL7INL+u/rUjTNyzJmpOGlRiv/AD5o33HPtUCR9jgEKjIELsQVuDdnRLWLNpdmvtoK5887SMXkYszG5ZiSSfU1FQ1KwsJd1Rd2YKPcmwrVxsGNUI7mh5R4ScVNHBfKGY3P5Rqbetd04Nh+yiERuey7gJ3KjVT8jWJ4Jyj+jLFsZopVkEii2dGIWRD7XroUniJ86aKwcXqrFJ+3gMtSSaLNSc1MYxRNFekk0V6gBVCk3oXqEFUKTQvUIGaI0WaiLVCANJNAmiJqEBQos1CoQ8uBqPPTZoUMHpNbNT9nOGD8QjLeGINIf8g0+pFL4Vx2KTirYrEvlQO8g0Jvl0jUAelvlS/s58WK/wC0krHLtRMkvfOWfGDrXEvtjhW4hieQ9CxCL8tTVly/zNHxPCusihW1SRAb6HwsCdf9xXE6232U/wCPN/0x/roma6mMI5Q1w15YZcV2kjSDCQyxoSxIBkOVQKy2GwRY1pG/weIf9wn/AOjVW4TYUrZZB8sH6ESMiC5NW/C+Q5pBZbZz8gPMmpnAt/jXR+WvA37VRLYzWdRJSwjJcY5DhwXD5JczPKqg3O2Ynyrkk0pY3Y3rv32h/wDt03sP9QrgBp4oemTkm2AVP4Vj3gkDodeoOxHUH0qvqQlCa2wbauTpnCvtEwcced4ZnntohCGIN0ObNcj3FY/mXnCfGveVzkv3Ywe6PL3/ALtaqWk1XGEYrZFzjvli1NGRSBSqJcuBS1ZpwuVQsi5ScocBWBcC+jZN+nS9VVXuC/8AiftP/roMWUmjsXAOY0nwCTtqysocDcPcKfgb/I1pzPXMuQP8DG/9Rf8AVXRKZPJw74qMml5H+2odtUeiomYkdtRdrTFCoQf7WgJaYo6hB/tKHaUzRGoQe7Si7Sm6TUBkdz0kvTZpJqEHc9HTFCoE/9k="/>
          <p:cNvSpPr>
            <a:spLocks noChangeAspect="1" noChangeArrowheads="1"/>
          </p:cNvSpPr>
          <p:nvPr/>
        </p:nvSpPr>
        <p:spPr bwMode="auto">
          <a:xfrm>
            <a:off x="63500" y="-857250"/>
            <a:ext cx="2600325" cy="1762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" name="AutoShape 10" descr="data:image/jpeg;base64,/9j/4AAQSkZJRgABAQAAAQABAAD/2wCEAAkGBhQSEBUUEhQVFBUVGBQXFhUXGBUXFxQXFxUXFRQWGBQXHCYeFxokHBcUHy8gIycpLCwsFR4xNTAqNSYsLCkBCQoKDgwOGg8PGikkHCUpKSwpKS8sKSkpKSwpLCksKSwsLCksKSwsLCkpKSksLCwpKSwsKSktKSwsKSksLCwpLP/AABEIAL8BCAMBIgACEQEDEQH/xAAcAAABBQEBAQAAAAAAAAAAAAAEAQIDBQYHAAj/xAA/EAACAQIDBAcFBwIGAgMAAAABAgADEQQSIQUxQVEGEyJhcYGRBzJSobEUI0JiwdHwcuEVJDOCkvEWwlOisv/EABoBAAIDAQEAAAAAAAAAAAAAAAIDAAEEBQb/xAAwEQACAQMDAwMCBQQDAAAAAAAAAQIDESEEEjETQVEFImEUkXGhsdHwMoHB4UJicv/aAAwDAQACEQMRAD8AOxGMqZj233niefjB3xlT439TJsSe23i31kJItPVKCa4OBdp8kJxVT439TE+0VPjf/kY8gRQBK2R8F7n5FXFP8Tf8jH/aH+JvUxAI6wtAcV4LTfkfha13HWOVHMk2B4SKttplxWQsuSy9sHs2YmzDu4EXJ7O88avb6FlVQxVSxzW3kZTlF/GBYHZ1Nqqg3KlSt77m0y776b9OZHOcTVahR1CpI7em0bnpnW/I3FHGEgEE2I5wlKp5mV1BQihRuAAHgIYjTbKOMnN3ZwGUnPOFUoLRhlKY5wsPhMnVY/LPIZIomVxNSmM6uKKclAigQNiC3DckcEkmWKBAcS7keWOCTG4jEVH20aBq1VpdTnyI7L2su/TdKzDbWr9VtUddUPUG1IliSgDuND4ATVHRtrnsn98C+qkdGyxwEw+w8XUfZzVWbEdYKFU9Yzko57digubEZRrYSsXbFT/D6FSliKjYtqgHV9YXL9thZqVzpYDl85PopNtX72J1vg6daIROZ43adfrtoqDiGamFNIU3bLRbUkntWy91jcA8pLtXbDvX2YVqNVFVPvFpOVFYggN+JRe9xqRxhLQu6V/5a5XVOl0hJgs51tytUo4rAdWKwzuxNE1NT20+7LFiDrfeSBmPC08nSCrSxm0KjBh1dIMtJmzKjHqwNFJXjfTnF/Rykrp9r/nYvqpHRssXKZnuj2zhUw1Kq7M9V1V2qZmvdtSBY2C8Mu7S1pSPhrbZWhd+q6i+QvUNzkOpOa99Br3TPHTJykr8J/kHvsk/J0BRHicxxCVDisfTRalTIgyAVLdWQFs4uwud501Msae3zW/w+gtQslS3XNqGcpoaZO/eNedxDloWuH/LXK6q7m/BjxMPtq+Cx2Gah2UrtkqUh7jHMozBdwNm38x4zcTLUo7EpJ4aDUrngdRPSPPqJ6HRWCSeTkmM99v6m+sgvC8b77f1N9YITPbQWDzr5GmOCxpMlQy2irngsQiTRuWKaDRnulFQhUtxY+ttJVJVemRuPcDrw3d8u+lmHZqF0GqMH8he/wBb+AMn6O7BGLfJ+BQC78uQXv368J5T1HS1J6m8V2v9j2npetpU9Fab4bVvNy22dihVpq6m4IlhTmNx20jhqz06B7CuwAYA7tCbgcSOEuej/SRa5KEZagF7cGHEj9p6GNKcacd3Njy1Zp1JOHFzT0TC6TSvp1ITTrTPOBUZB6tJlMCWrJ6dWZJQHxmGKY+0gR5MGiHEcpEyxcsRY60W0MuZr/x2p/i32u6dX1XV2uc97Wva1rSvp9DKwTaKlqd8W16ep7PaY9rs6GxG68214Hia7C/IEWI32+f0lz1cqav8JfbKIqakUOzNh4lMEMK3U2FOomcM5JLhrdnILC7Did0sui2xThcMlJspdc3aUb7sSNbX4yxpYxSO/lz0vp46ymwHSsPtCphSAMqg021uxygspHmbW5GWtQ66lt/9O3wTYoWv+AEvRnEU8Ri6tNqP+a0GfPdAARewXtHWA0fZ/UpHBmlUQnCl2OcN22dsxtbcJpule3Bg8K9bQsLBFO5mJsAe7j4AytwPSdnbDF8ipWw1SvUOvYKZb2JPu2biOE0RqVpR3K1uPsv2AcY3sybEdGK+Ir4atUqUwaFQvlUNYrdSACdb9k69/dCafQ++LxVaoytTxKZDTFwQLKN/+36cpS9EenVbGY16aLTWiodgSGLlRYLxtc3HDgZFsfpxjcQlZkSgTQUMUy1AXGt7HNobAy5U9QrptKy/C13+5FKBd7G6LYrC/d0sUOoucoanmdATchTe383Qn/xdv8RXF9YCFp9XkINz2SL5t3HlBB7QKRwdLEWtnqpSZOKne5B42XUeImnOLT4hw4+kxV6tWm254vdcLPkbGMXhFAvReqmJxFanWRTiBlsULFBYC4OYC+nGep9Baa0KVNHZalFjUStYXzk3N13FdBp3CXH208uYFtd3OSYXNUAL7gdANLkcTMi9QnJ7Y/y2A+j3YMuwjUr061dldqQPVqqlUUnexuSS2g7hLg7p5YrboM5uXPYiVgbN2h/Oc9I79v1no6jwVLk5ptBfvG/qb6mBMssdpJ22/qb6wFqc9tB+1HnpLJFaSokjySamsjkUkPtEKyQJEyRbDSA8ePuqn9D/AP5Mu/Zphwuz6J4uC577sQPkBK1qYItbeD5yp2N0hrpQrU0ohRQVjSYaBgLEgKSSN+h1G/y52sqqKRv0tNyvYyG0sQetqXP43v8A8jb9ZDsnaXV4mm4N7MLgctzfK8vNn7HxLgmoi5XzFhZcpHvE7ri99CSdb6aSjw2yP80UvZKbXLnXs7+Gp5XiJa/ddNWsjZ9I1a2bs3bdMgHtkIsxBFxqAbXHIzUYTEBlDDcec5PW2yhzoDannJXNZnH+63HeR3zQdGukIoqVILrwsbZfI7/Wc6n6gozaqPBun6PUnT3U458dzoauI4VJQ4PpXh3axYofziw9d3zlwGB1E6MKlOqrwdzj1dPVou1SLX4ljRqiEipKmk0LpVIucAYstabSQGDoZKpmVo0RZJeN6oXuNDFjhFyinyMTsA4vAAAst7nfa978Dv0nLduJVTarNSJNSmq1RzbJSDsP+OYTsQmVPRWr/i32u6dVbLluc3+nk3Wt890ZoY06FSU/+rVvJVVylFL5MR7Qdt/aVplDemoRmP56gJRfJVb1g3SKtUOHwCJe70OrAG9gxQ5b8bkCbHavs4vhDRw5UM1c1SWuLL2si6A3sCB5S02f0QAGF64gthqRpjLe2YkdoXF9w00/EZujXp0qcVD/AIt4847/ANxWyUm790ii6JbM+x4qmi2LHDOXPxMaov6aAdwHOUvRDHmmuJAV3dwoRVUm7XbfbQDUb50ensI/bVrjLlFFqZU3uWLBg261v53QDod0IfCVKjVXRw9rBcwykMTrcaixmNVnKnPqNNtLHynkdtSa28K5z+tsKqKDU7/6C9dUXfY1CFA8Qi5j5zcdCcUcVh0uRmp2pv4D3T33W2vcZbYfoVSd6tTFIlV6lRmBBaypoFThuAOsC6K9DKuCxFRhVRqTggpZs2huhvuJGv8AyMmrlS1dBwqP3JprxfukVTUqc90TRUcEVIs2g4W3/tD0FpGBHicmNOMP6TQ5N8kyzzboixW3SygAntT0aT2vX6GemqgvaBLkwO0Kfbb+pvrK6ovfLbHJ228T9ZXVafdPXwftRwZLIIUMkpCKFkqU5bZEh6rHLTkxwxAuVIiWinIYkQ9XAmxCrTrUyUWxAzMwQBWa4Jax03jylnlkTYAM4a2oFiODoTqp+oPAgTna2i6sbx5R0NHWVKTUuGMpYgHDlFqLUIGrLuPmPXz3TmW18SErVmvcXA0OjEAaW46gTT9MemP2ZPs9Ck6NxL8uBGpzX5zntENUIDG9yTc7hc3Zj/PrOBsavfjg79N3atzyv8E2z1Ldo6kncBc2PEncJqqZsLceUpaNBCezUy27iL+W70llR0Fs+bkeU52panwem0NPZGzyyQw3Zm3qmHPYOZeKHVfLiPKVRxY1BtccuMiGMW3dzP8ANYqn1IO8cDq8KVRbKiTXydU2Jt2niR2eyw1KHf4j4h4S3TScgweLJIdCVI3MND6zY7J6cWstcXG7rF+pX9vSdvT+pJ+yrh+TyWt9DnC9TT5j47o6HTfSTKYDhcYroGRgyncQdIR1s24eUcKzjhhF45WkWaODRbQSYQplBtHpLUp12QIrKrIthmztmoPW01te6Zd3GXimV2I20iYg02Ue4WVtLs6gEpzvlZT6yoc8XDfBJsnabVWcHKVApsjpfKwqAnLY3sy2114jdK7a3SZqOJNLq8y5EIYD8bCrlQ672amFGm9teESp0mqBKR6sLnKpUBBOWp1y0qyGxGXLctc6G4EJ6U7aOGpqyJnZiQFtcmwzXvcWA7/iENQ99rcl3wAUulla4yqtRWUMGAK2JoVKhpkE6MrIAe5twMnXpnU6p2KKWAQrlJuL0KdZiy/DdiM19DlE9hekjsrsoUZcP1ygixznrboQWvcGmBoOe6SVek1VVJyoDmrLYj4MKKyag8WNvA23y3FPmK+5F+ITW6VEKpC6lcRmBB+7qJmNOm1uJKMvfpbfCdl7datVyGmUHUrUN9+ctYgcwOfG8Ep9IKr+4qt95lLAaKgSi5Y67+2yjvA5GE7G2xUq1mR1AULUIIG/LiHpDjyUfXjETglF4/MJMuRJFjAI9ZiYxDhFY6RJ6pug2LK1z2vX9YkZVbtes9NdD+kXLkx+PXtt4n6yuq/zfLPaC9tvE/WV9VNJ6uD9qOJJZAzCcLVVWBc2UHXvtrb5SHq9YzF7P61Cl7E2INr8QdQd40+cqbdsFxWcmgxONKMCQGY6gHTs8RxG62vM8OAFV+1ppcmw3acNOG8aSqxe0sTTCCsocDQ1EzEHguYcPTjvlBt3bAepZSQouFAJ48bEnh3zj1tT9Mtz+x1tLo3q57F9zZXklI6zF7O6UvSW1X7xeB3MBy/MPGXtHpXh7As+S9tGDA67rWGsZS19GqsO3wFqPS9TQeY3XlZCeknRpMZSFwBUW+Rv/U9xmG2b0dyOzVFsykqAed9T+k2NfplRIIosWax7QBAHrv0ta0zeO2sNwJud5nB9UrRlJRp89zv+j6erGO6qsdvIJtCmvEA+QlRUqhd2g8ZNjsWedzKfE4k209eUwUaTfJ3ateNNXRFjsVrbiZ7Z+JAcZgD4m/y3QJ1kWY8J1FSTjY85PUz6m9mwG01GpPkB+s9T2tnayCZWlRJ942H84SzwVfJoulzqTvmKppYR4yzr6f1CpOWVZG72Ltl8M4Knsk9pODcPXvnSNn7SWqgdToR6cwe8TjbbUUL2m05Def2l30K6YKK3VNdUqGwvwbcPC+7zEd6dOrGWyS9v6GH1yjQlHqRaU/1Or06smSpK1aknp1J2pRPJqRa0nhtPZyntMANxvYX8bmVeEftC+64+sudoHdy1mWSs8GiDwR1MGBqCCL8uZiYvDhbcb+HDwkKNqPEfWH4zEZLaXveLD5A6IhAElrL2174+tUsd0XJfIREyC1+MZJqnuDy+kktp2bSmrssgpreLaPpscxBihrm0FwViCWjKh0k5bWNt2vWD0yykrDt+s9LEYv77JYWN9fAX1no+k9qsBJGJxo7TeJ+sCrU9JZ4te0fE/WB1B3T00ZYRyJLJWvT8YtA2MJqJvkNNNYy6YNmFrumU2z0Mz1etpG173Q7rkWuvLwmsppa89lmOvQhWjtkbNNqamnnvgcj2hgnQlWB0g+L2hd6ZYaLdT3XsLzqu0NkpVGo158fPnMftjoRUscgDj8u8eRnmquhqUZXtePweyoeq0dRCze2fzx/YyVTEi4W5F7C4/Cw3Hz0klPFsBZ+0eDcxIv8AxvEtUyim5N+RE3nRv2cBcr4k5rW+7G7/AHNx8pcNK5qyQirr1BuUn/soNldHnxAao96dBAzPUI4AXIUcTb0mQxLAs2QsFucoJvYcL+U7P7QMQKOznRbKGyoANABe5AHKwnH6eBJF5tjp4UsHKq62pXd+F2RXFrb/AFiaS3XAi2ogGMwgG4W9ZTgr4B6rtkgSoBJVx2vZEhGAfJnyNkvbPlOW/wDVujaQ1k6KfJFqprEcFtSGgJ1Y8f0twkgex0t/N0FWqYvW8Y+MbcGaUnLLOxdBelAxNLI5+9Qa33svxePOa1Hnz1svar0Kq1ENiDfx5gjlO37A20mKorUTf+JeKniP5+kbe+DPKNsmgp1JdUdoqygVAdOO/wA/GZ+nLbC4IZM7kgch6TPNBQlYKq4pLAIDvBJ8Dfxjcbiw9rX0vv77SDF4XKAym4P66wYNFbRm4t2xgZltfTf8o+tVBOkCwFAse4cYeKK7g2vl9ImSbDQj1eyBHrUXfrILRCIttrIROtftX8o/OL3EHUR6xblIIIziMDXb1iXkbkjUSKb7kIamIpo5JBzC/wDO6JAMWSX136/QxJpp2aBYBiaGsErYeXlde6CVKIPCdqNTBz3ApKtGDLS1l1UwYPGDjZxvoR841VUA4kKpGPTh4wjAbr+EiqUDyl7kyWAskco4SRqc8qSNolhvVx6iKacUJFshgPbDWPVUFG4s5PiALfrMHh75QBOq+0bZHXYIkb6ZzeW4/UTlGDGkw1lk3UXgncWlt0U6FvjnzvdKCnVuL/lX95VCgzsqLcliqjzM7nsrZwoUKdJdAihfQanzNzApq7yFVlZYG4XBU6VIUkRRTAsEtcW7wd/nMf0k9mNCvd8P9zU32A+7Y96j3fETbOsTLrNWxMyKTR89bY2NWwr5KyFCOPBhzU7iIJTa4n0TtLZtLEU8lVFdTwPDvB4HvE5L0w9ndTC5quHzVKO9hvamOZ+Je/8A7inGw5TTMorcJpOhfSU4SuMxPVPYOOXJvKZihVBIBhnVAcbym0Ha59B4XGLUVXRgysLhgdCJpcE4WiOs1U28g26/1nz30T6WVMIbXz0idVP1HIztOwuldHEUR+IADxW24Fb7+8QJNSFOLiaKrhi7WY9i3Zy2Gug18rylaoLm27W3hfSGJtdF7KqcmvHX0PDzle5W/ZBA5Hh3QEirl/s5/uDl39r1/wCrQWlVkGzccadxa4PCHDGUhqEN/L97RckOTuGUNEzcdY5WzKb/AM0gmGxmhBFwST6yU4kWsoingYidWsg/nGOZtLwcVhltHmqLAeEW5foES1d143EVLDSNarpH12GlxeS6d2QD2jTvkYDtXHncHSJIcTtDtrYaKfXS3lpPRkHgpg9YwWoYRW3wV51EYmNJnljOsFgbix3Hn4c42niVsWDqVG85hYeJvYSrMiCVMfmkCYlD+JdwO8bjqPXX0ipiFYXVlIva4IIvyuOMGzDJWQHeBEXCKeEW8ehgbmXYjbZq8LiRNsnk3yh4MdL3yRNqZVYjZWZWVgCGBB8DpOCbV2X1NeovJmUjkQSJ9IGcf9quxTTxIqgdmqLnlmFg36HzgSk5cjYJRZhs5Go3g3v3jdOz9ENujF4VXJ7a9moPzDj56HznFrzc+x/HWxdWifdqJmA/Mh/Zj6QYvaHUjuR0RlkB3y+bBqeEGqbMHMxqrIy9NleRpGkd3jD2wB/n9pE2Ca/9xDVSPkFwkjnXS32YJWvVwoFOpvKblY93BT8vCcw2jhK1BjTqqykfELH+8+lBhzxBEE2jsujiB1VWmrhtLke7fS4O/wBIEtoyDl3PnXCVgNOfDyl7srbr0HDoxUj59x5iWvTX2etgal1F6LHsP88p4AiZF1KtYxVr5Q74Z3Lox0kXFU7jR1tmX6EdxtLwGcD2P0gfD1Q6ndoRuuOIM650VpU+qFSlXaor6kOe0ptuO4ad0JNW9zEyi08GnotrCFeV7Cpmp9Woy3PWkm+mXQr35vr3Rz4xxURRTYhnylvhGUkNu3EgDzi3bHyWoPktadSTq0BFYKFuR2jYDeb2J1HDcY5cembKWGYmwF9SQLkDyiZWvYYk7XLFHkwMEp1O/wDWTo0RJBpk5MSpUJGsZeevE2DK2p70SOrLrfxnpopcFS5G1jBnhFczNVcXierpkK2ch86FBZWCHKL293NYXubjjOzFN8GFlO3RjFNRpUjUACdbxvbOjqL8wCQPBj3SwqbFrNUFYBUYdQTSzdmoaWYMSQNNGGU2/CL9zq+1cSwPVU7GyEZ1IAuvbBuPeDC1vz34RKW08SKiXX7s5CSyFStynWA8gt215a62JOlyn8AJI9itj4g4ipVRVCuqoaZZbEGm6s17aMpItzBYQKh0WxIoFFKoQtB1OYE9dRpqqgldMl1FvDvEuX2nXLMtNfxrlYqbCnY5jrvYMp0/OvCCrtnFBCTSJIvuQ/8AxnKbce3lvyBi987dgrI0NB2KjMMrEAsL3sbai/HXTykqmZo7XxLMQKRQZBYlS33mQ2Uj4SwK37hqL6X2HJyjNvsL63sTqRfjY6eUyTi45Y2OQxXkqvAwZMrxVw7BF5UdJ9hDF4Z6R97eh5MN3kd0sw0cIDYSwfNmLwrU3ZGFmUkEHgQd0suhe0hQ2jh3Oil8rHhZxkv/APYek2XtY6NkEYqmNDYVPG2jee7yHOcyD2lXuOWT6fMYZT9DttfasFSqk9rLlf8ArXst+/nLdhAFjo6NC989Y8x6fsYLZB5QcovVDl/POM142iZiOHzgXCPbR2dTr0mpVVDKwsQfqDwPfOE9OfZ/WwbkhS9C91cC+Ucm5eM70tXxHjHuARY2IO8H9pcajiRo+SK6FfCaXoN0qOGq5XN6T2v+U/F5To/Tr2UJVU1cGAr72pblfnk+Fu7ce7jxbFYB6TFXUqQbEEWII4EcJoupqyA4Z9I4SiShbX8NiNxBB1uN/CFqxC3vxIsdeF+M577KfaEqquFxLADdSdjoLn/TY8BfcTztynWmpIw1ExTTiNTuVlS4IuqknUfweEamyxmFU0tRqGBudRqbeBIlnUwCta99BaEooAAHCL3NMnYrqT3+LzAFvST02k32LvnhgzzEbvTXIvaevFEUUiIljFSaDQDWX9Z6PrjWejaTwR8g9cwZmk1Ywdp17mOwhMApVa/W2KjJmq66DshF6skjXVs/Dhwk+OwvWUymYrfiP5qJVmnTDAdebhjffe5UJlY7huPmTCjkoNxNXEB+yLLnpjdfslbub77A3HA7uUtzM6rU8otiWAfq7EhrAhyUNzbKGbMLG19ADpLrBYXq0CXLWLanfqxP62g1EWmEWiFI5TJcsQ0GmDxyGKyxgiw0Tgx6mQoZIDAYQzHYJa1Nqbi6uCpHjy7/ANbT546UbHbCYl6TD3TofiU+6w8QR8+U+i2bTfOT+0/bOGqP2hmNMMoI3k77AX1HjukTCRN7GNuduthid4FRB3iyvbyy+k6oTPl7ortk4bHUKwJAWoubU6oTlcHuykifUAN5JKzKJRPEHunr25+hiGoIpsscpi7xYiNSoOcdnHOCECfZip0vbxhNI2FrHzt+8eIsEgjmZXpj0GpY5CbBKwGj/FyVwN4794mpcxhEtNrgh827P6JN9sfD1r0urBZ1JGYjhk+K9xa3PjNLsrpziNmt1VX/ADWGv2GJs6j8rm9v6TpusRfXpPTXoMm0aVrinXUfd1Ld98rW1yk+nqDySij06zYTHKBUBC3bcw/DrxBvoePME3XSpKaz9gLWOzdHOlFDHU82FclhbMjGzp/Ul93eLg85oaFxvvPmWli22Xj6dWg+bLYlb6mmfeR+5hu3cDYaT6RwG1Vq00qJqjqGU81YBh8iJjrU9jxwGncs1aOUyBWvrJFaZ7jLEhkbxwMY4lEAa47U9HVF1H85z0fS4AksldUMgaLUxAg7Yxefyna2sw3RLK3/AAFS5a5uXNQ6b9QyqTf3QwB/7MKbHJz+Rnkxq8/kZFujwTDBV6ML2u21qlusWy2Yhy6kD8FiSLDh36y6MHXGrz+Riti15/KVJylyFdImVoSh0laMWvOE09oJb3vkYLi/BaaCHEhIiHaCfF8jI2xyfF9YtxfgNSRMhj6lSyk2JsCbDebC9hA2xyW94X4b/KUFbbeJJ0BU3PuqpHd7wMBU5Mvekc16Te0bGVHutR6I1AphQBa+l8wux0+XCYjEYmpWe7Eux8yfACdzxWDeth2oORka98yLmve+bNvvoNZLsPZIw1upFNTYAsVBY2ufe363jVBpFb0cEqYV1NmV1J4FSD859Q9FqlRsFhzVBWoaVPODoQcoBuDumexWyGqYtMU7o1SmoVQRZbAkjQNzN/KX+E2i9+31ZH5dD46sbwJwbRami8WIRIlxS/EPWeOMT4hM21+Bl0SiLaQDFp8Q9Y5cUnxD1EFxfgl0ShRyE9kEjGIX4l9RFFdfiHqJVmXcUiNM81Ucx6xhqjmPWDZlhFHfKTpv0FpbRpAN2KqX6ura9vysPxL3eYlzQcX3iGqw5wG3F3RMM+dNoeyLaK1ggp9ZmP8AqqwKf1FmsR4EXnY+hKImFTDgnPh1FOojaMCPxAHXKTcj04TTswgNfZaNVWr7tRdAw3lToVb4gRz7uUupVdRe4kVbgNWPEjDRwaZmMJFMRzEDRrNBIQn3h/Oc9FUdoRY+ErIGRlXpsflIPsR4E/P95YKo5CSdWOQ+U7yqOxz3BFScG3C/1jjhH5S0y8o/LJ1GTYisp0X4iP6luUPyxbQepLwXsRVmg3KTUsO1vdMKdZPROkrrNFqmmV5wjfDHLgjxEs4oEHqyZfTRUnZp5GD1NlVB7pb5TQ5Z4LK6skTpIy52dX5H5SJtmYjhf5TXZYtpf1EvCK6C8mNOzMVyPyjF2Tiu+be08Vkepk+yIqC8mXp7Pr8b+kk+w1eTTTARcsU68vAfSRnqWCqDg0nGEqcml3aLaA6zCVNFIMI/Ix64ZuRlxaei3WYfTKZ8M3I+kHag/wAJ9P7TQkaSF4PWfgnTKrC02vqp9P7SwSkbe6fQ/tJqG+GK0VKu/AaplWaB5H0/tHpRPL5f2lkTEi3VfgJQAhRPKKKfdDLxLxLqBqJCAYpBknVjv9TEK959YDmXtGq9iJ6D1KnaEWNp2aBlyf/Z"/>
          <p:cNvSpPr>
            <a:spLocks noChangeAspect="1" noChangeArrowheads="1"/>
          </p:cNvSpPr>
          <p:nvPr/>
        </p:nvSpPr>
        <p:spPr bwMode="auto">
          <a:xfrm>
            <a:off x="63500" y="-879475"/>
            <a:ext cx="2514600" cy="1819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0" name="Picture 12" descr="http://t2.gstatic.com/images?q=tbn:ANd9GcRiTgF6dYFWLHj23syEnASL0l0LngvZ6pQWMLDQOCOHYPA3mO-Cw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1828800"/>
            <a:ext cx="1847850" cy="247650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143000" y="4343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Hockey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3733800"/>
            <a:ext cx="1447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Figure Skating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0400" y="4419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rnard MT Condensed" pitchFamily="18" charset="0"/>
              </a:rPr>
              <a:t>Skiing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590800" y="48768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ernard MT Condensed" pitchFamily="18" charset="0"/>
              </a:rPr>
              <a:t>These are just a few sports that are enjoyed by Russians. They like some of the same sports we do such as soccer, gymnastics, and football.</a:t>
            </a:r>
            <a:endParaRPr lang="en-US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Holidays</a:t>
            </a:r>
            <a:b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Bernard MT Condensed" pitchFamily="18" charset="0"/>
              </a:rPr>
              <a:t>Two main Russian holidays are: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pic>
        <p:nvPicPr>
          <p:cNvPr id="4" name="Content Placeholder 3" descr="russian victory day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599" y="1752600"/>
            <a:ext cx="2858749" cy="1895475"/>
          </a:xfrm>
        </p:spPr>
      </p:pic>
      <p:pic>
        <p:nvPicPr>
          <p:cNvPr id="5" name="Picture 4" descr="russian da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4984" y="1828800"/>
            <a:ext cx="2848391" cy="1895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3657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Victory Day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600" y="3733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Russian Day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4196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Victory day is to celebrate Russia’s win over Nazi Germany on May 9, 1945. An annual military parade is held in Moscow.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4343400"/>
            <a:ext cx="243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Bernard MT Condensed" pitchFamily="18" charset="0"/>
              </a:rPr>
              <a:t>Russian Day is similar to our Independence day.  This day celebrates Russian Parliament passed the Declaration of Sovereignty of Russians. This is celebrated on June 12.</a:t>
            </a:r>
            <a:endParaRPr lang="en-US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rnard MT Condensed" pitchFamily="18" charset="0"/>
              </a:rPr>
              <a:t>Cyrillic</a:t>
            </a:r>
            <a:br>
              <a:rPr lang="en-US" dirty="0" smtClean="0">
                <a:latin typeface="Bernard MT Condensed" pitchFamily="18" charset="0"/>
              </a:rPr>
            </a:br>
            <a:r>
              <a:rPr lang="en-US" sz="1800" dirty="0" smtClean="0">
                <a:latin typeface="Bernard MT Condensed" pitchFamily="18" charset="0"/>
              </a:rPr>
              <a:t>(numerals)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dirty="0" smtClean="0"/>
              <a:t>Cyrillic numerals: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1 2 3 4 5 6 7 8 9 </a:t>
            </a:r>
          </a:p>
          <a:p>
            <a:pPr algn="ctr">
              <a:buNone/>
            </a:pPr>
            <a:r>
              <a:rPr lang="en-US" dirty="0" smtClean="0"/>
              <a:t>А В Г Д Е Ѕ З И Ѳ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10 20 30 40 50 60 70 80 90</a:t>
            </a:r>
          </a:p>
          <a:p>
            <a:pPr algn="ctr">
              <a:buNone/>
            </a:pPr>
            <a:r>
              <a:rPr lang="en-US" dirty="0" smtClean="0"/>
              <a:t>  І    К  Л   М   Н  Ѯ   О   П   Ч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100 200 300 400 500 600 700 800 900 </a:t>
            </a:r>
          </a:p>
          <a:p>
            <a:pPr algn="ctr">
              <a:buNone/>
            </a:pPr>
            <a:r>
              <a:rPr lang="en-US" dirty="0" smtClean="0"/>
              <a:t>    Р     С      Т     Ѵ     Ф     Х     Ѱ      Ѡ     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Currency 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4" name="Content Placeholder 3" descr="currency 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676400"/>
            <a:ext cx="2619048" cy="1742857"/>
          </a:xfrm>
        </p:spPr>
      </p:pic>
      <p:pic>
        <p:nvPicPr>
          <p:cNvPr id="5" name="Picture 4" descr="coins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1600200"/>
            <a:ext cx="2466975" cy="18478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10200" y="3505200"/>
            <a:ext cx="1752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Bernard MT Condensed" pitchFamily="18" charset="0"/>
              </a:rPr>
              <a:t>¼ kopek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½ kopek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2 kopek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3 kopek 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5 kopek 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10 kopek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15 kopek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20 kopek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25 kopek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50 kopek 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0" y="3505200"/>
            <a:ext cx="2438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Bernard MT Condensed" pitchFamily="18" charset="0"/>
              </a:rPr>
              <a:t>1 ruble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5 rubles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10 rubles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50 rubles 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100 rubles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500 rubles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1,000 rubles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1,000,000 rubles</a:t>
            </a:r>
          </a:p>
          <a:p>
            <a:pPr algn="ctr"/>
            <a:r>
              <a:rPr lang="en-US" dirty="0" smtClean="0">
                <a:latin typeface="Bernard MT Condensed" pitchFamily="18" charset="0"/>
              </a:rPr>
              <a:t>1,000,000,000 rubles</a:t>
            </a:r>
            <a:endParaRPr lang="en-US" dirty="0">
              <a:latin typeface="Bernard MT Condens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Places to See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4" name="Content Placeholder 3" descr="st. basils cathedral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200" y="1828800"/>
            <a:ext cx="3447738" cy="2286000"/>
          </a:xfrm>
        </p:spPr>
      </p:pic>
      <p:sp>
        <p:nvSpPr>
          <p:cNvPr id="5" name="TextBox 4"/>
          <p:cNvSpPr txBox="1"/>
          <p:nvPr/>
        </p:nvSpPr>
        <p:spPr>
          <a:xfrm>
            <a:off x="3352800" y="4191000"/>
            <a:ext cx="2438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ernard MT Condensed" pitchFamily="18" charset="0"/>
              </a:rPr>
              <a:t>St. Basils Cathedral</a:t>
            </a:r>
            <a:endParaRPr lang="en-US" sz="2400" dirty="0">
              <a:latin typeface="Bernard MT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4953000"/>
            <a:ext cx="228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ernard MT Condensed" pitchFamily="18" charset="0"/>
              </a:rPr>
              <a:t>This Cathedral is filled with history and has very intricate architecture.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160</TotalTime>
  <Words>350</Words>
  <Application>Microsoft Office PowerPoint</Application>
  <PresentationFormat>On-screen Show (4:3)</PresentationFormat>
  <Paragraphs>67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Russia</vt:lpstr>
      <vt:lpstr>Classic Cuisine </vt:lpstr>
      <vt:lpstr>Clothing</vt:lpstr>
      <vt:lpstr>Desserts These are some classic Russian Desserts:</vt:lpstr>
      <vt:lpstr>Popular Sports</vt:lpstr>
      <vt:lpstr>Holidays Two main Russian holidays are:</vt:lpstr>
      <vt:lpstr>Cyrillic (numerals)</vt:lpstr>
      <vt:lpstr>Currency </vt:lpstr>
      <vt:lpstr>Places to See</vt:lpstr>
      <vt:lpstr>Slide 10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</dc:title>
  <dc:creator>FIK022</dc:creator>
  <cp:lastModifiedBy>FIK022</cp:lastModifiedBy>
  <cp:revision>22</cp:revision>
  <dcterms:created xsi:type="dcterms:W3CDTF">2011-12-06T19:04:17Z</dcterms:created>
  <dcterms:modified xsi:type="dcterms:W3CDTF">2011-12-13T19:14:59Z</dcterms:modified>
</cp:coreProperties>
</file>